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84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81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75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91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8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81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66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66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45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17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00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43470-5452-4C3A-9E2E-C8C524FB5CF3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67215-5E74-4275-9310-907F2CF85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38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42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new</dc:creator>
  <cp:lastModifiedBy>new</cp:lastModifiedBy>
  <cp:revision>1</cp:revision>
  <dcterms:created xsi:type="dcterms:W3CDTF">2022-04-20T05:24:26Z</dcterms:created>
  <dcterms:modified xsi:type="dcterms:W3CDTF">2022-04-20T05:24:40Z</dcterms:modified>
</cp:coreProperties>
</file>